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ED92-ABB3-4BCE-B5EB-22A54DCA54A0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15FA-E6BB-4277-A261-0982F5E89F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5455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ED92-ABB3-4BCE-B5EB-22A54DCA54A0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15FA-E6BB-4277-A261-0982F5E89F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768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ED92-ABB3-4BCE-B5EB-22A54DCA54A0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15FA-E6BB-4277-A261-0982F5E89F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563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ED92-ABB3-4BCE-B5EB-22A54DCA54A0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15FA-E6BB-4277-A261-0982F5E89F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54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ED92-ABB3-4BCE-B5EB-22A54DCA54A0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15FA-E6BB-4277-A261-0982F5E89F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420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ED92-ABB3-4BCE-B5EB-22A54DCA54A0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15FA-E6BB-4277-A261-0982F5E89F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3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ED92-ABB3-4BCE-B5EB-22A54DCA54A0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15FA-E6BB-4277-A261-0982F5E89F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502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ED92-ABB3-4BCE-B5EB-22A54DCA54A0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15FA-E6BB-4277-A261-0982F5E89F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61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ED92-ABB3-4BCE-B5EB-22A54DCA54A0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15FA-E6BB-4277-A261-0982F5E89F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410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ED92-ABB3-4BCE-B5EB-22A54DCA54A0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15FA-E6BB-4277-A261-0982F5E89F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54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ED92-ABB3-4BCE-B5EB-22A54DCA54A0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15FA-E6BB-4277-A261-0982F5E89F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101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>
                <a:alpha val="0"/>
              </a:srgbClr>
            </a:gs>
            <a:gs pos="16000">
              <a:srgbClr val="E6D78A">
                <a:alpha val="85000"/>
              </a:srgbClr>
            </a:gs>
            <a:gs pos="28000">
              <a:srgbClr val="C7AC4C">
                <a:alpha val="87000"/>
              </a:srgbClr>
            </a:gs>
            <a:gs pos="46000">
              <a:srgbClr val="E6D78A">
                <a:alpha val="97000"/>
              </a:srgbClr>
            </a:gs>
            <a:gs pos="69000">
              <a:srgbClr val="C7AC4C">
                <a:alpha val="89000"/>
              </a:srgbClr>
            </a:gs>
            <a:gs pos="100000">
              <a:srgbClr val="FFC000">
                <a:alpha val="30000"/>
              </a:srgb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4ED92-ABB3-4BCE-B5EB-22A54DCA54A0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015FA-E6BB-4277-A261-0982F5E89F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073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1604609" y="260648"/>
            <a:ext cx="60115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7200" dirty="0" smtClean="0">
                <a:solidFill>
                  <a:srgbClr val="FF0000"/>
                </a:solidFill>
                <a:latin typeface="華康流隸體(P)" pitchFamily="66" charset="-120"/>
                <a:ea typeface="華康流隸體(P)" pitchFamily="66" charset="-120"/>
              </a:rPr>
              <a:t>POS</a:t>
            </a:r>
            <a:r>
              <a:rPr lang="zh-TW" altLang="en-US" sz="7200" dirty="0" smtClean="0">
                <a:solidFill>
                  <a:srgbClr val="FF0000"/>
                </a:solidFill>
                <a:latin typeface="華康流隸體(P)" pitchFamily="66" charset="-120"/>
                <a:ea typeface="華康流隸體(P)" pitchFamily="66" charset="-120"/>
              </a:rPr>
              <a:t>系統應用</a:t>
            </a:r>
            <a:endParaRPr lang="zh-TW" altLang="en-US" sz="7200" dirty="0">
              <a:solidFill>
                <a:srgbClr val="FF0000"/>
              </a:solidFill>
              <a:latin typeface="華康流隸體(P)" pitchFamily="66" charset="-120"/>
              <a:ea typeface="華康流隸體(P)" pitchFamily="66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463999"/>
            <a:ext cx="4516162" cy="3391227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696782" y="5085184"/>
            <a:ext cx="58272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dirty="0" smtClean="0">
                <a:solidFill>
                  <a:srgbClr val="00B0F0"/>
                </a:solidFill>
                <a:latin typeface="華康POP1體W7(P)" pitchFamily="82" charset="-120"/>
                <a:ea typeface="華康POP1體W7(P)" pitchFamily="82" charset="-120"/>
              </a:rPr>
              <a:t>商家：</a:t>
            </a:r>
            <a:r>
              <a:rPr lang="en-US" altLang="zh-TW" sz="4400" dirty="0" smtClean="0">
                <a:solidFill>
                  <a:srgbClr val="00B0F0"/>
                </a:solidFill>
                <a:latin typeface="華康POP1體W7(P)" pitchFamily="82" charset="-120"/>
                <a:ea typeface="華康POP1體W7(P)" pitchFamily="82" charset="-120"/>
              </a:rPr>
              <a:t>7-11</a:t>
            </a:r>
          </a:p>
          <a:p>
            <a:r>
              <a:rPr lang="zh-TW" altLang="en-US" sz="4400" dirty="0">
                <a:solidFill>
                  <a:srgbClr val="00B0F0"/>
                </a:solidFill>
                <a:latin typeface="華康POP1體W7(P)" pitchFamily="82" charset="-120"/>
                <a:ea typeface="華康POP1體W7(P)" pitchFamily="82" charset="-120"/>
              </a:rPr>
              <a:t>功能：方便人們買東西</a:t>
            </a:r>
          </a:p>
        </p:txBody>
      </p:sp>
    </p:spTree>
    <p:extLst>
      <p:ext uri="{BB962C8B-B14F-4D97-AF65-F5344CB8AC3E}">
        <p14:creationId xmlns:p14="http://schemas.microsoft.com/office/powerpoint/2010/main" val="2260644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mt</dc:creator>
  <cp:lastModifiedBy>mt</cp:lastModifiedBy>
  <cp:revision>2</cp:revision>
  <dcterms:created xsi:type="dcterms:W3CDTF">2016-11-08T03:21:07Z</dcterms:created>
  <dcterms:modified xsi:type="dcterms:W3CDTF">2016-11-08T03:38:15Z</dcterms:modified>
</cp:coreProperties>
</file>